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876" r:id="rId4"/>
  </p:sldMasterIdLst>
  <p:notesMasterIdLst>
    <p:notesMasterId r:id="rId13"/>
  </p:notesMasterIdLst>
  <p:handoutMasterIdLst>
    <p:handoutMasterId r:id="rId14"/>
  </p:handoutMasterIdLst>
  <p:sldIdLst>
    <p:sldId id="256" r:id="rId5"/>
    <p:sldId id="264" r:id="rId6"/>
    <p:sldId id="267" r:id="rId7"/>
    <p:sldId id="263" r:id="rId8"/>
    <p:sldId id="265" r:id="rId9"/>
    <p:sldId id="266" r:id="rId10"/>
    <p:sldId id="261" r:id="rId11"/>
    <p:sldId id="260"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6F4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61" d="100"/>
          <a:sy n="61" d="100"/>
        </p:scale>
        <p:origin x="82" y="878"/>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19-06-03T15:03:03.184" idx="1">
    <p:pos x="10" y="10"/>
    <p:text/>
    <p:extLst>
      <p:ext uri="{C676402C-5697-4E1C-873F-D02D1690AC5C}">
        <p15:threadingInfo xmlns:p15="http://schemas.microsoft.com/office/powerpoint/2012/main" timeZoneBias="4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C45E872-1A40-4FE7-986C-59F628C1EA5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B9F5374-08E9-4C85-B7A7-3F19604B539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AEA06F1-B57D-406B-8F09-B1FDC0D0B1F3}" type="datetimeFigureOut">
              <a:rPr lang="en-US" smtClean="0"/>
              <a:t>6/4/2019</a:t>
            </a:fld>
            <a:endParaRPr lang="en-US" dirty="0"/>
          </a:p>
        </p:txBody>
      </p:sp>
      <p:sp>
        <p:nvSpPr>
          <p:cNvPr id="4" name="Footer Placeholder 3">
            <a:extLst>
              <a:ext uri="{FF2B5EF4-FFF2-40B4-BE49-F238E27FC236}">
                <a16:creationId xmlns:a16="http://schemas.microsoft.com/office/drawing/2014/main" id="{937FACC5-BCFD-4649-8006-C71939BACE6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D146B17-7076-4944-A4A2-FD49936A33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97EDE44-B1FC-494A-A972-62DC7CABB271}" type="slidenum">
              <a:rPr lang="en-US" smtClean="0"/>
              <a:t>‹#›</a:t>
            </a:fld>
            <a:endParaRPr lang="en-US" dirty="0"/>
          </a:p>
        </p:txBody>
      </p:sp>
    </p:spTree>
    <p:extLst>
      <p:ext uri="{BB962C8B-B14F-4D97-AF65-F5344CB8AC3E}">
        <p14:creationId xmlns:p14="http://schemas.microsoft.com/office/powerpoint/2010/main" val="705689546"/>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png>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37F2BD-238E-42D0-B670-F788A50DBDE8}" type="datetimeFigureOut">
              <a:rPr lang="en-US" smtClean="0"/>
              <a:t>6/4/2019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E8DF69-FFB1-4D3A-9D8C-5887E79674D9}" type="slidenum">
              <a:rPr lang="en-US" smtClean="0"/>
              <a:t>‹#›</a:t>
            </a:fld>
            <a:endParaRPr lang="en-US" dirty="0"/>
          </a:p>
        </p:txBody>
      </p:sp>
    </p:spTree>
    <p:extLst>
      <p:ext uri="{BB962C8B-B14F-4D97-AF65-F5344CB8AC3E}">
        <p14:creationId xmlns:p14="http://schemas.microsoft.com/office/powerpoint/2010/main" val="37664761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1</a:t>
            </a:fld>
            <a:endParaRPr lang="en-US" dirty="0"/>
          </a:p>
        </p:txBody>
      </p:sp>
    </p:spTree>
    <p:extLst>
      <p:ext uri="{BB962C8B-B14F-4D97-AF65-F5344CB8AC3E}">
        <p14:creationId xmlns:p14="http://schemas.microsoft.com/office/powerpoint/2010/main" val="1304557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8</a:t>
            </a:fld>
            <a:endParaRPr lang="en-US" dirty="0"/>
          </a:p>
        </p:txBody>
      </p:sp>
    </p:spTree>
    <p:extLst>
      <p:ext uri="{BB962C8B-B14F-4D97-AF65-F5344CB8AC3E}">
        <p14:creationId xmlns:p14="http://schemas.microsoft.com/office/powerpoint/2010/main" val="32851396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noProof="0"/>
              <a:t>Click to edit Master title style</a:t>
            </a:r>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noProof="0"/>
              <a:t>Click to edit Master subtitle style</a:t>
            </a:r>
          </a:p>
        </p:txBody>
      </p:sp>
      <p:sp>
        <p:nvSpPr>
          <p:cNvPr id="4" name="Date Placeholder 3"/>
          <p:cNvSpPr>
            <a:spLocks noGrp="1"/>
          </p:cNvSpPr>
          <p:nvPr>
            <p:ph type="dt" sz="half" idx="10"/>
          </p:nvPr>
        </p:nvSpPr>
        <p:spPr/>
        <p:txBody>
          <a:bodyPr/>
          <a:lstStyle>
            <a:lvl1pPr>
              <a:defRPr>
                <a:solidFill>
                  <a:srgbClr val="FFFFFF"/>
                </a:solidFill>
              </a:defRPr>
            </a:lvl1pPr>
          </a:lstStyle>
          <a:p>
            <a:fld id="{9AB3A824-1A51-4B26-AD58-A6D8E14F6C04}" type="datetimeFigureOut">
              <a:rPr lang="en-US" noProof="0" smtClean="0"/>
              <a:t>6/4/2019</a:t>
            </a:fld>
            <a:endParaRPr lang="en-US" noProof="0" dirty="0"/>
          </a:p>
        </p:txBody>
      </p:sp>
      <p:sp>
        <p:nvSpPr>
          <p:cNvPr id="5" name="Footer Placeholder 4"/>
          <p:cNvSpPr>
            <a:spLocks noGrp="1"/>
          </p:cNvSpPr>
          <p:nvPr>
            <p:ph type="ftr" sz="quarter" idx="11"/>
          </p:nvPr>
        </p:nvSpPr>
        <p:spPr/>
        <p:txBody>
          <a:bodyPr/>
          <a:lstStyle>
            <a:lvl1pPr>
              <a:defRPr>
                <a:solidFill>
                  <a:srgbClr val="FFFFFF"/>
                </a:solidFill>
              </a:defRPr>
            </a:lvl1pPr>
          </a:lstStyle>
          <a:p>
            <a:r>
              <a:rPr lang="en-US" noProof="0" dirty="0"/>
              <a:t>
              </a:t>
            </a:r>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6D22F896-40B5-4ADD-8801-0D06FADFA095}" type="slidenum">
              <a:rPr lang="en-US" noProof="0" smtClean="0"/>
              <a:t>‹#›</a:t>
            </a:fld>
            <a:endParaRPr lang="en-US" noProof="0" dirty="0"/>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1787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Vertical Text Placeholder 2"/>
          <p:cNvSpPr>
            <a:spLocks noGrp="1"/>
          </p:cNvSpPr>
          <p:nvPr>
            <p:ph type="body" orient="vert" idx="1"/>
          </p:nvPr>
        </p:nvSpPr>
        <p:spPr/>
        <p:txBody>
          <a:bodyPr vert="eaVert"/>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D857E33E-8B18-4087-B112-809917729534}" type="datetimeFigureOut">
              <a:rPr lang="en-US" noProof="0" smtClean="0"/>
              <a:t>6/4/2019</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435526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noProof="0"/>
              <a:t>Click to edit Master title style</a:t>
            </a:r>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D3FFE419-2371-464F-8239-3959401C3561}" type="datetimeFigureOut">
              <a:rPr lang="en-US" noProof="0" smtClean="0"/>
              <a:t>6/4/2019</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19947638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Content Placeholder 2"/>
          <p:cNvSpPr>
            <a:spLocks noGrp="1"/>
          </p:cNvSpPr>
          <p:nvPr>
            <p:ph idx="1"/>
          </p:nvPr>
        </p:nvSpPr>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97D162C4-EDD9-4389-A98B-B87ECEA2A816}" type="datetimeFigureOut">
              <a:rPr lang="en-US" noProof="0" smtClean="0"/>
              <a:t>6/4/2019</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34720390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noProof="0"/>
              <a:t>Click to edit Master title style</a:t>
            </a:r>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a:t>Click to edit Master text styles</a:t>
            </a:r>
          </a:p>
        </p:txBody>
      </p:sp>
      <p:sp>
        <p:nvSpPr>
          <p:cNvPr id="4" name="Date Placeholder 3"/>
          <p:cNvSpPr>
            <a:spLocks noGrp="1"/>
          </p:cNvSpPr>
          <p:nvPr>
            <p:ph type="dt" sz="half" idx="10"/>
          </p:nvPr>
        </p:nvSpPr>
        <p:spPr/>
        <p:txBody>
          <a:bodyPr/>
          <a:lstStyle/>
          <a:p>
            <a:fld id="{3E5059C3-6A89-4494-99FF-5A4D6FFD50EB}" type="datetimeFigureOut">
              <a:rPr lang="en-US" noProof="0" smtClean="0"/>
              <a:t>6/4/2019</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9360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noProof="0"/>
              <a:t>Click to edit Master title style</a:t>
            </a:r>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4"/>
          <p:cNvSpPr>
            <a:spLocks noGrp="1"/>
          </p:cNvSpPr>
          <p:nvPr>
            <p:ph type="dt" sz="half" idx="10"/>
          </p:nvPr>
        </p:nvSpPr>
        <p:spPr/>
        <p:txBody>
          <a:bodyPr/>
          <a:lstStyle/>
          <a:p>
            <a:fld id="{CA954B2F-12DE-47F5-8894-472B206D2E1E}" type="datetimeFigureOut">
              <a:rPr lang="en-US" noProof="0" smtClean="0"/>
              <a:t>6/4/2019</a:t>
            </a:fld>
            <a:endParaRPr lang="en-US" noProof="0" dirty="0"/>
          </a:p>
        </p:txBody>
      </p:sp>
      <p:sp>
        <p:nvSpPr>
          <p:cNvPr id="6" name="Footer Placeholder 5"/>
          <p:cNvSpPr>
            <a:spLocks noGrp="1"/>
          </p:cNvSpPr>
          <p:nvPr>
            <p:ph type="ftr" sz="quarter" idx="11"/>
          </p:nvPr>
        </p:nvSpPr>
        <p:spPr/>
        <p:txBody>
          <a:bodyPr/>
          <a:lstStyle/>
          <a:p>
            <a:r>
              <a:rPr lang="en-US" noProof="0" dirty="0"/>
              <a:t>
              </a:t>
            </a:r>
          </a:p>
        </p:txBody>
      </p:sp>
      <p:sp>
        <p:nvSpPr>
          <p:cNvPr id="7" name="Slide Number Placeholder 6"/>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2181670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noProof="0"/>
              <a:t>Click to edit Master title style</a:t>
            </a:r>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p:cNvSpPr>
            <a:spLocks noGrp="1"/>
          </p:cNvSpPr>
          <p:nvPr>
            <p:ph type="dt" sz="half" idx="10"/>
          </p:nvPr>
        </p:nvSpPr>
        <p:spPr/>
        <p:txBody>
          <a:bodyPr/>
          <a:lstStyle/>
          <a:p>
            <a:fld id="{3CBC1C18-307B-4F68-A007-B5B542270E8D}" type="datetimeFigureOut">
              <a:rPr lang="en-US" noProof="0" smtClean="0"/>
              <a:t>6/4/2019</a:t>
            </a:fld>
            <a:endParaRPr lang="en-US" noProof="0" dirty="0"/>
          </a:p>
        </p:txBody>
      </p:sp>
      <p:sp>
        <p:nvSpPr>
          <p:cNvPr id="8" name="Footer Placeholder 7"/>
          <p:cNvSpPr>
            <a:spLocks noGrp="1"/>
          </p:cNvSpPr>
          <p:nvPr>
            <p:ph type="ftr" sz="quarter" idx="11"/>
          </p:nvPr>
        </p:nvSpPr>
        <p:spPr/>
        <p:txBody>
          <a:bodyPr/>
          <a:lstStyle/>
          <a:p>
            <a:r>
              <a:rPr lang="en-US" noProof="0" dirty="0"/>
              <a:t>
              </a:t>
            </a:r>
          </a:p>
        </p:txBody>
      </p:sp>
      <p:sp>
        <p:nvSpPr>
          <p:cNvPr id="9" name="Slide Number Placeholder 8"/>
          <p:cNvSpPr>
            <a:spLocks noGrp="1"/>
          </p:cNvSpPr>
          <p:nvPr>
            <p:ph type="sldNum" sz="quarter" idx="12"/>
          </p:nvPr>
        </p:nvSpPr>
        <p:spPr/>
        <p:txBody>
          <a:bodyPr/>
          <a:lstStyle/>
          <a:p>
            <a:fld id="{6D22F896-40B5-4ADD-8801-0D06FADFA095}" type="slidenum">
              <a:rPr lang="en-US" noProof="0" smtClean="0"/>
              <a:pPr/>
              <a:t>‹#›</a:t>
            </a:fld>
            <a:endParaRPr lang="en-US" noProof="0" dirty="0"/>
          </a:p>
        </p:txBody>
      </p:sp>
    </p:spTree>
    <p:extLst>
      <p:ext uri="{BB962C8B-B14F-4D97-AF65-F5344CB8AC3E}">
        <p14:creationId xmlns:p14="http://schemas.microsoft.com/office/powerpoint/2010/main" val="196335257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Date Placeholder 2"/>
          <p:cNvSpPr>
            <a:spLocks noGrp="1"/>
          </p:cNvSpPr>
          <p:nvPr>
            <p:ph type="dt" sz="half" idx="10"/>
          </p:nvPr>
        </p:nvSpPr>
        <p:spPr/>
        <p:txBody>
          <a:bodyPr/>
          <a:lstStyle/>
          <a:p>
            <a:fld id="{1FAF3416-4057-4DAA-829D-4CA07428D088}" type="datetimeFigureOut">
              <a:rPr lang="en-US" noProof="0" smtClean="0"/>
              <a:t>6/4/2019</a:t>
            </a:fld>
            <a:endParaRPr lang="en-US" noProof="0" dirty="0"/>
          </a:p>
        </p:txBody>
      </p:sp>
      <p:sp>
        <p:nvSpPr>
          <p:cNvPr id="4" name="Footer Placeholder 3"/>
          <p:cNvSpPr>
            <a:spLocks noGrp="1"/>
          </p:cNvSpPr>
          <p:nvPr>
            <p:ph type="ftr" sz="quarter" idx="11"/>
          </p:nvPr>
        </p:nvSpPr>
        <p:spPr/>
        <p:txBody>
          <a:bodyPr/>
          <a:lstStyle/>
          <a:p>
            <a:r>
              <a:rPr lang="en-US" noProof="0" dirty="0"/>
              <a:t>
              </a:t>
            </a:r>
          </a:p>
        </p:txBody>
      </p:sp>
      <p:sp>
        <p:nvSpPr>
          <p:cNvPr id="5" name="Slide Number Placeholder 4"/>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30054287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1D9284-D300-4297-87F7-E791DCC15DB1}" type="datetimeFigureOut">
              <a:rPr lang="en-US" noProof="0" smtClean="0"/>
              <a:t>6/4/2019</a:t>
            </a:fld>
            <a:endParaRPr lang="en-US" noProof="0" dirty="0"/>
          </a:p>
        </p:txBody>
      </p:sp>
      <p:sp>
        <p:nvSpPr>
          <p:cNvPr id="3" name="Footer Placeholder 2"/>
          <p:cNvSpPr>
            <a:spLocks noGrp="1"/>
          </p:cNvSpPr>
          <p:nvPr>
            <p:ph type="ftr" sz="quarter" idx="11"/>
          </p:nvPr>
        </p:nvSpPr>
        <p:spPr/>
        <p:txBody>
          <a:bodyPr/>
          <a:lstStyle/>
          <a:p>
            <a:r>
              <a:rPr lang="en-US" noProof="0" dirty="0"/>
              <a:t>
              </a:t>
            </a:r>
          </a:p>
        </p:txBody>
      </p:sp>
      <p:sp>
        <p:nvSpPr>
          <p:cNvPr id="4" name="Slide Number Placeholder 3"/>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988259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noProof="0"/>
              <a:t>Click to edit Master title style</a:t>
            </a:r>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p>
            <a:fld id="{37D525BB-DA17-4BA0-B3C8-3AC3ABC827E6}" type="datetimeFigureOut">
              <a:rPr lang="en-US" noProof="0" smtClean="0"/>
              <a:t>6/4/2019</a:t>
            </a:fld>
            <a:endParaRPr lang="en-US" noProof="0" dirty="0"/>
          </a:p>
        </p:txBody>
      </p:sp>
      <p:sp>
        <p:nvSpPr>
          <p:cNvPr id="6" name="Footer Placeholder 5"/>
          <p:cNvSpPr>
            <a:spLocks noGrp="1"/>
          </p:cNvSpPr>
          <p:nvPr>
            <p:ph type="ftr" sz="quarter" idx="11"/>
          </p:nvPr>
        </p:nvSpPr>
        <p:spPr/>
        <p:txBody>
          <a:bodyPr/>
          <a:lstStyle/>
          <a:p>
            <a:r>
              <a:rPr lang="en-US" noProof="0" dirty="0"/>
              <a:t>
              </a:t>
            </a:r>
          </a:p>
        </p:txBody>
      </p:sp>
      <p:sp>
        <p:nvSpPr>
          <p:cNvPr id="7" name="Slide Number Placeholder 6"/>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21583836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noProof="0"/>
              <a:t>Click to edit Master title style</a:t>
            </a:r>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p>
            <a:fld id="{B16C4C9A-3960-41CF-A4E9-2A8FB932454B}" type="datetimeFigureOut">
              <a:rPr lang="en-US" noProof="0" smtClean="0"/>
              <a:t>6/4/2019</a:t>
            </a:fld>
            <a:endParaRPr lang="en-US" noProof="0" dirty="0"/>
          </a:p>
        </p:txBody>
      </p:sp>
      <p:sp>
        <p:nvSpPr>
          <p:cNvPr id="6" name="Footer Placeholder 5"/>
          <p:cNvSpPr>
            <a:spLocks noGrp="1"/>
          </p:cNvSpPr>
          <p:nvPr>
            <p:ph type="ftr" sz="quarter" idx="11"/>
          </p:nvPr>
        </p:nvSpPr>
        <p:spPr/>
        <p:txBody>
          <a:bodyPr/>
          <a:lstStyle/>
          <a:p>
            <a:r>
              <a:rPr lang="en-US" noProof="0" dirty="0"/>
              <a:t>
              </a:t>
            </a:r>
          </a:p>
        </p:txBody>
      </p:sp>
      <p:sp>
        <p:nvSpPr>
          <p:cNvPr id="7" name="Slide Number Placeholder 6"/>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740848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3CBC1C18-307B-4F68-A007-B5B542270E8D}" type="datetimeFigureOut">
              <a:rPr lang="en-US" noProof="0" smtClean="0"/>
              <a:t>6/4/2019</a:t>
            </a:fld>
            <a:endParaRPr lang="en-US" noProof="0" dirty="0"/>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r>
              <a:rPr lang="en-US" noProof="0" dirty="0"/>
              <a:t>
              </a:t>
            </a:r>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6D22F896-40B5-4ADD-8801-0D06FADFA095}" type="slidenum">
              <a:rPr lang="en-US" noProof="0" smtClean="0"/>
              <a:pPr/>
              <a:t>‹#›</a:t>
            </a:fld>
            <a:endParaRPr lang="en-US" noProof="0" dirty="0"/>
          </a:p>
        </p:txBody>
      </p:sp>
    </p:spTree>
    <p:extLst>
      <p:ext uri="{BB962C8B-B14F-4D97-AF65-F5344CB8AC3E}">
        <p14:creationId xmlns:p14="http://schemas.microsoft.com/office/powerpoint/2010/main" val="1702258854"/>
      </p:ext>
    </p:extLst>
  </p:cSld>
  <p:clrMap bg1="lt1" tx1="dk1" bg2="lt2" tx2="dk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Lst>
  <p:hf sldNum="0" hdr="0" ftr="0" dt="0"/>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maps.googleapis.com/maps/api/geocode/json?latlng" TargetMode="External"/><Relationship Id="rId2" Type="http://schemas.openxmlformats.org/officeDocument/2006/relationships/hyperlink" Target="https://www.hikingproject.com/"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cxnSp>
        <p:nvCxnSpPr>
          <p:cNvPr id="50" name="Straight Connector 41">
            <a:extLst>
              <a:ext uri="{FF2B5EF4-FFF2-40B4-BE49-F238E27FC236}">
                <a16:creationId xmlns:a16="http://schemas.microsoft.com/office/drawing/2014/main" id="{63FED537-3AF1-4C36-9904-77B6A54D27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5462458"/>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50E78D6-F072-48E7-8270-20EFBDD26F36}"/>
              </a:ext>
            </a:extLst>
          </p:cNvPr>
          <p:cNvSpPr>
            <a:spLocks noGrp="1"/>
          </p:cNvSpPr>
          <p:nvPr>
            <p:ph type="ctrTitle"/>
          </p:nvPr>
        </p:nvSpPr>
        <p:spPr>
          <a:xfrm>
            <a:off x="1109980" y="4206240"/>
            <a:ext cx="9966960" cy="1325880"/>
          </a:xfrm>
        </p:spPr>
        <p:txBody>
          <a:bodyPr>
            <a:normAutofit/>
          </a:bodyPr>
          <a:lstStyle/>
          <a:p>
            <a:r>
              <a:rPr lang="en-US" sz="6600" cap="none" dirty="0"/>
              <a:t>Take  A  Hike</a:t>
            </a:r>
          </a:p>
        </p:txBody>
      </p:sp>
      <p:sp>
        <p:nvSpPr>
          <p:cNvPr id="3" name="Subtitle 2">
            <a:extLst>
              <a:ext uri="{FF2B5EF4-FFF2-40B4-BE49-F238E27FC236}">
                <a16:creationId xmlns:a16="http://schemas.microsoft.com/office/drawing/2014/main" id="{3FC7BD98-5486-489C-BAA0-A69CEFF691B3}"/>
              </a:ext>
            </a:extLst>
          </p:cNvPr>
          <p:cNvSpPr>
            <a:spLocks noGrp="1"/>
          </p:cNvSpPr>
          <p:nvPr>
            <p:ph type="subTitle" idx="1"/>
          </p:nvPr>
        </p:nvSpPr>
        <p:spPr>
          <a:xfrm>
            <a:off x="1709530" y="5598293"/>
            <a:ext cx="8767860" cy="553690"/>
          </a:xfrm>
        </p:spPr>
        <p:txBody>
          <a:bodyPr>
            <a:normAutofit fontScale="92500" lnSpcReduction="20000"/>
          </a:bodyPr>
          <a:lstStyle/>
          <a:p>
            <a:r>
              <a:rPr lang="en-US" sz="2000" dirty="0"/>
              <a:t>The scenic route to life:</a:t>
            </a:r>
            <a:br>
              <a:rPr lang="en-US" sz="2000" dirty="0"/>
            </a:br>
            <a:r>
              <a:rPr lang="en-US" sz="2000" dirty="0"/>
              <a:t>A fast way to plan, implement and record your hiking adventures</a:t>
            </a:r>
          </a:p>
        </p:txBody>
      </p:sp>
      <p:pic>
        <p:nvPicPr>
          <p:cNvPr id="6" name="Picture 5">
            <a:extLst>
              <a:ext uri="{FF2B5EF4-FFF2-40B4-BE49-F238E27FC236}">
                <a16:creationId xmlns:a16="http://schemas.microsoft.com/office/drawing/2014/main" id="{5E1E2F8D-C850-4167-BD5F-BD0B46C6EFE8}"/>
              </a:ext>
            </a:extLst>
          </p:cNvPr>
          <p:cNvPicPr/>
          <p:nvPr/>
        </p:nvPicPr>
        <p:blipFill rotWithShape="1">
          <a:blip r:embed="rId3" cstate="print">
            <a:extLst>
              <a:ext uri="{28A0092B-C50C-407E-A947-70E740481C1C}">
                <a14:useLocalDpi xmlns:a14="http://schemas.microsoft.com/office/drawing/2010/main" val="0"/>
              </a:ext>
            </a:extLst>
          </a:blip>
          <a:srcRect t="17656" b="11719"/>
          <a:stretch/>
        </p:blipFill>
        <p:spPr bwMode="auto">
          <a:xfrm>
            <a:off x="393368" y="410818"/>
            <a:ext cx="11400183" cy="3795422"/>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340504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01D04-52F9-45E9-BC3E-8CC5D56E123A}"/>
              </a:ext>
            </a:extLst>
          </p:cNvPr>
          <p:cNvSpPr>
            <a:spLocks noGrp="1"/>
          </p:cNvSpPr>
          <p:nvPr>
            <p:ph type="title"/>
          </p:nvPr>
        </p:nvSpPr>
        <p:spPr>
          <a:xfrm>
            <a:off x="5264727" y="609600"/>
            <a:ext cx="6167450" cy="858982"/>
          </a:xfrm>
          <a:noFill/>
        </p:spPr>
        <p:txBody>
          <a:bodyPr/>
          <a:lstStyle/>
          <a:p>
            <a:r>
              <a:rPr lang="en-US" dirty="0">
                <a:solidFill>
                  <a:schemeClr val="accent1">
                    <a:lumMod val="75000"/>
                  </a:schemeClr>
                </a:solidFill>
              </a:rPr>
              <a:t>Why we chose hiking?</a:t>
            </a:r>
          </a:p>
        </p:txBody>
      </p:sp>
      <p:sp>
        <p:nvSpPr>
          <p:cNvPr id="3" name="Content Placeholder 2">
            <a:extLst>
              <a:ext uri="{FF2B5EF4-FFF2-40B4-BE49-F238E27FC236}">
                <a16:creationId xmlns:a16="http://schemas.microsoft.com/office/drawing/2014/main" id="{D1197715-64D4-4100-8836-27923C70A022}"/>
              </a:ext>
            </a:extLst>
          </p:cNvPr>
          <p:cNvSpPr>
            <a:spLocks noGrp="1"/>
          </p:cNvSpPr>
          <p:nvPr>
            <p:ph idx="1"/>
          </p:nvPr>
        </p:nvSpPr>
        <p:spPr>
          <a:xfrm>
            <a:off x="5401095" y="1593273"/>
            <a:ext cx="6167450" cy="4655127"/>
          </a:xfrm>
          <a:noFill/>
        </p:spPr>
        <p:txBody>
          <a:bodyPr>
            <a:normAutofit/>
          </a:bodyPr>
          <a:lstStyle/>
          <a:p>
            <a:r>
              <a:rPr lang="en-US" dirty="0">
                <a:solidFill>
                  <a:schemeClr val="accent1">
                    <a:lumMod val="75000"/>
                  </a:schemeClr>
                </a:solidFill>
              </a:rPr>
              <a:t>There is no better way to enjoy nature than to hike trails. To full appreciate your surroundings, you must take it in slowly. The sights, the sounds and the smells of nature cannot be absorbed in an air-conditioned car traveling 80 miles an hour. You must fully engage your senses to your surroundings to get the peace and tranquility that only a hike can give. To decompress from life, you must slow down and spend time in nature. And we can make it easier with our “Take A Hike” app to help you plan and record your experiences. Walk through the interesting paths of life. See the sights that are not available on any road. And take a hike!</a:t>
            </a:r>
          </a:p>
          <a:p>
            <a:endParaRPr lang="en-US" dirty="0">
              <a:solidFill>
                <a:schemeClr val="accent1">
                  <a:lumMod val="60000"/>
                  <a:lumOff val="40000"/>
                </a:schemeClr>
              </a:solidFill>
            </a:endParaRPr>
          </a:p>
        </p:txBody>
      </p:sp>
      <p:pic>
        <p:nvPicPr>
          <p:cNvPr id="4" name="Picture 3">
            <a:extLst>
              <a:ext uri="{FF2B5EF4-FFF2-40B4-BE49-F238E27FC236}">
                <a16:creationId xmlns:a16="http://schemas.microsoft.com/office/drawing/2014/main" id="{1EBEDFAD-6980-4D91-9EC9-0446A501A304}"/>
              </a:ext>
            </a:extLst>
          </p:cNvPr>
          <p:cNvPicPr/>
          <p:nvPr/>
        </p:nvPicPr>
        <p:blipFill rotWithShape="1">
          <a:blip r:embed="rId2" cstate="print">
            <a:extLst>
              <a:ext uri="{28A0092B-C50C-407E-A947-70E740481C1C}">
                <a14:useLocalDpi xmlns:a14="http://schemas.microsoft.com/office/drawing/2010/main" val="0"/>
              </a:ext>
            </a:extLst>
          </a:blip>
          <a:srcRect l="18430" r="28365"/>
          <a:stretch/>
        </p:blipFill>
        <p:spPr bwMode="auto">
          <a:xfrm>
            <a:off x="386194" y="415636"/>
            <a:ext cx="4684569" cy="6026728"/>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3253583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9D516FB-CBEB-4127-8EB2-DB71D9359318}"/>
              </a:ext>
            </a:extLst>
          </p:cNvPr>
          <p:cNvPicPr>
            <a:picLocks noChangeAspect="1"/>
          </p:cNvPicPr>
          <p:nvPr/>
        </p:nvPicPr>
        <p:blipFill>
          <a:blip r:embed="rId2"/>
          <a:stretch>
            <a:fillRect/>
          </a:stretch>
        </p:blipFill>
        <p:spPr>
          <a:xfrm>
            <a:off x="220980" y="200591"/>
            <a:ext cx="11750040" cy="5839597"/>
          </a:xfrm>
          <a:prstGeom prst="rect">
            <a:avLst/>
          </a:prstGeom>
        </p:spPr>
      </p:pic>
      <p:sp>
        <p:nvSpPr>
          <p:cNvPr id="4" name="TextBox 3">
            <a:extLst>
              <a:ext uri="{FF2B5EF4-FFF2-40B4-BE49-F238E27FC236}">
                <a16:creationId xmlns:a16="http://schemas.microsoft.com/office/drawing/2014/main" id="{DDCB26EE-A9E5-481D-9FBD-95B53803492F}"/>
              </a:ext>
            </a:extLst>
          </p:cNvPr>
          <p:cNvSpPr txBox="1"/>
          <p:nvPr/>
        </p:nvSpPr>
        <p:spPr>
          <a:xfrm>
            <a:off x="701040" y="6077602"/>
            <a:ext cx="11269980"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Sign in first time with name, address, email and password. This makes a cookie for reusing program.</a:t>
            </a:r>
          </a:p>
        </p:txBody>
      </p:sp>
    </p:spTree>
    <p:extLst>
      <p:ext uri="{BB962C8B-B14F-4D97-AF65-F5344CB8AC3E}">
        <p14:creationId xmlns:p14="http://schemas.microsoft.com/office/powerpoint/2010/main" val="41348628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C63B040-EC8E-4D2A-B69C-00D25CA5BF9F}"/>
              </a:ext>
            </a:extLst>
          </p:cNvPr>
          <p:cNvSpPr txBox="1"/>
          <p:nvPr/>
        </p:nvSpPr>
        <p:spPr>
          <a:xfrm>
            <a:off x="205605" y="5947954"/>
            <a:ext cx="11780790" cy="584775"/>
          </a:xfrm>
          <a:prstGeom prst="rect">
            <a:avLst/>
          </a:prstGeom>
          <a:noFill/>
        </p:spPr>
        <p:txBody>
          <a:bodyPr wrap="square" rtlCol="0">
            <a:spAutoFit/>
          </a:bodyPr>
          <a:lstStyle/>
          <a:p>
            <a:r>
              <a:rPr lang="en-US" sz="3200" dirty="0">
                <a:latin typeface="Arial" panose="020B0604020202020204" pitchFamily="34" charset="0"/>
                <a:cs typeface="Arial" panose="020B0604020202020204" pitchFamily="34" charset="0"/>
              </a:rPr>
              <a:t>Second page with sign in and parameters for the hike</a:t>
            </a:r>
          </a:p>
        </p:txBody>
      </p:sp>
      <p:pic>
        <p:nvPicPr>
          <p:cNvPr id="2" name="Picture 1">
            <a:extLst>
              <a:ext uri="{FF2B5EF4-FFF2-40B4-BE49-F238E27FC236}">
                <a16:creationId xmlns:a16="http://schemas.microsoft.com/office/drawing/2014/main" id="{75C800E1-C57B-4A02-9614-2C8E13808DF0}"/>
              </a:ext>
            </a:extLst>
          </p:cNvPr>
          <p:cNvPicPr>
            <a:picLocks noChangeAspect="1"/>
          </p:cNvPicPr>
          <p:nvPr/>
        </p:nvPicPr>
        <p:blipFill>
          <a:blip r:embed="rId2"/>
          <a:stretch>
            <a:fillRect/>
          </a:stretch>
        </p:blipFill>
        <p:spPr>
          <a:xfrm>
            <a:off x="228937" y="191201"/>
            <a:ext cx="11734126" cy="5756753"/>
          </a:xfrm>
          <a:prstGeom prst="rect">
            <a:avLst/>
          </a:prstGeom>
        </p:spPr>
      </p:pic>
    </p:spTree>
    <p:extLst>
      <p:ext uri="{BB962C8B-B14F-4D97-AF65-F5344CB8AC3E}">
        <p14:creationId xmlns:p14="http://schemas.microsoft.com/office/powerpoint/2010/main" val="34084168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DB6B0-AD42-4377-95BD-DDB2FBF3F6FF}"/>
              </a:ext>
            </a:extLst>
          </p:cNvPr>
          <p:cNvSpPr>
            <a:spLocks noGrp="1"/>
          </p:cNvSpPr>
          <p:nvPr>
            <p:ph type="title"/>
          </p:nvPr>
        </p:nvSpPr>
        <p:spPr>
          <a:xfrm>
            <a:off x="1143000" y="609600"/>
            <a:ext cx="9875520" cy="872836"/>
          </a:xfrm>
        </p:spPr>
        <p:txBody>
          <a:bodyPr/>
          <a:lstStyle/>
          <a:p>
            <a:r>
              <a:rPr lang="en-US" dirty="0"/>
              <a:t>Hiking tips</a:t>
            </a:r>
          </a:p>
        </p:txBody>
      </p:sp>
      <p:sp>
        <p:nvSpPr>
          <p:cNvPr id="3" name="Content Placeholder 2">
            <a:extLst>
              <a:ext uri="{FF2B5EF4-FFF2-40B4-BE49-F238E27FC236}">
                <a16:creationId xmlns:a16="http://schemas.microsoft.com/office/drawing/2014/main" id="{94E3DDF4-D56D-4B2D-8A9B-2FD517EFCD21}"/>
              </a:ext>
            </a:extLst>
          </p:cNvPr>
          <p:cNvSpPr>
            <a:spLocks noGrp="1"/>
          </p:cNvSpPr>
          <p:nvPr>
            <p:ph idx="1"/>
          </p:nvPr>
        </p:nvSpPr>
        <p:spPr>
          <a:xfrm>
            <a:off x="1143000" y="1698171"/>
            <a:ext cx="9872871" cy="4397829"/>
          </a:xfrm>
        </p:spPr>
        <p:txBody>
          <a:bodyPr>
            <a:normAutofit/>
          </a:bodyPr>
          <a:lstStyle/>
          <a:p>
            <a:r>
              <a:rPr lang="en-US" sz="3200" dirty="0"/>
              <a:t>Preparing for the hike base on group going, duration, time of year and weather conditions.</a:t>
            </a:r>
          </a:p>
          <a:p>
            <a:r>
              <a:rPr lang="en-US" sz="3200" dirty="0"/>
              <a:t>Saved hikes with locations name, date time of day, weather conditions and distance. Important notes about the hike: rate hike difficulty. How you felt after hike. Was it too difficult, fun or not challenging enough? What time of the year did you go? Was it too cold, too hot, rainy, snowy, damp? When is the best time of year to hike this location? When is not the best time?</a:t>
            </a:r>
          </a:p>
        </p:txBody>
      </p:sp>
    </p:spTree>
    <p:extLst>
      <p:ext uri="{BB962C8B-B14F-4D97-AF65-F5344CB8AC3E}">
        <p14:creationId xmlns:p14="http://schemas.microsoft.com/office/powerpoint/2010/main" val="13027624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93F55-9E43-4457-BB26-BB9E6DBAFAE8}"/>
              </a:ext>
            </a:extLst>
          </p:cNvPr>
          <p:cNvSpPr>
            <a:spLocks noGrp="1"/>
          </p:cNvSpPr>
          <p:nvPr>
            <p:ph type="title"/>
          </p:nvPr>
        </p:nvSpPr>
        <p:spPr/>
        <p:txBody>
          <a:bodyPr/>
          <a:lstStyle/>
          <a:p>
            <a:r>
              <a:rPr lang="en-US" dirty="0"/>
              <a:t>Project parameters needed for project</a:t>
            </a:r>
          </a:p>
        </p:txBody>
      </p:sp>
      <p:sp>
        <p:nvSpPr>
          <p:cNvPr id="3" name="Content Placeholder 2">
            <a:extLst>
              <a:ext uri="{FF2B5EF4-FFF2-40B4-BE49-F238E27FC236}">
                <a16:creationId xmlns:a16="http://schemas.microsoft.com/office/drawing/2014/main" id="{DF00C02A-7651-49A1-83DF-721A17B1CA1A}"/>
              </a:ext>
            </a:extLst>
          </p:cNvPr>
          <p:cNvSpPr>
            <a:spLocks noGrp="1"/>
          </p:cNvSpPr>
          <p:nvPr>
            <p:ph idx="1"/>
          </p:nvPr>
        </p:nvSpPr>
        <p:spPr/>
        <p:txBody>
          <a:bodyPr/>
          <a:lstStyle/>
          <a:p>
            <a:r>
              <a:rPr lang="en-US" dirty="0">
                <a:hlinkClick r:id="rId2"/>
              </a:rPr>
              <a:t>https://www.hikingproject.com/</a:t>
            </a:r>
            <a:endParaRPr lang="en-US" dirty="0"/>
          </a:p>
          <a:p>
            <a:r>
              <a:rPr lang="en-US" dirty="0" err="1"/>
              <a:t>Zipcode</a:t>
            </a:r>
            <a:r>
              <a:rPr lang="en-US" dirty="0"/>
              <a:t> </a:t>
            </a:r>
            <a:r>
              <a:rPr lang="en-US" dirty="0" err="1"/>
              <a:t>npm</a:t>
            </a:r>
            <a:endParaRPr lang="en-US" dirty="0"/>
          </a:p>
          <a:p>
            <a:r>
              <a:rPr lang="en-US" dirty="0"/>
              <a:t>Passport.js</a:t>
            </a:r>
          </a:p>
          <a:p>
            <a:r>
              <a:rPr lang="en-US" dirty="0"/>
              <a:t>Use cookies for sign in</a:t>
            </a:r>
          </a:p>
          <a:p>
            <a:r>
              <a:rPr lang="en-US" dirty="0"/>
              <a:t>Handlebars</a:t>
            </a:r>
          </a:p>
          <a:p>
            <a:r>
              <a:rPr lang="en-US" u="sng" dirty="0">
                <a:hlinkClick r:id="rId3"/>
              </a:rPr>
              <a:t>https://maps.googleapis.com/maps/api/geocode/json?latlng</a:t>
            </a:r>
            <a:r>
              <a:rPr lang="en-US" dirty="0"/>
              <a:t> google maps supply latitude and longitude coordinates.</a:t>
            </a:r>
          </a:p>
          <a:p>
            <a:endParaRPr lang="en-US" dirty="0"/>
          </a:p>
        </p:txBody>
      </p:sp>
    </p:spTree>
    <p:extLst>
      <p:ext uri="{BB962C8B-B14F-4D97-AF65-F5344CB8AC3E}">
        <p14:creationId xmlns:p14="http://schemas.microsoft.com/office/powerpoint/2010/main" val="15960882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9AD3AC1-8F23-481F-ABF0-DAB0CC99DA39}"/>
              </a:ext>
            </a:extLst>
          </p:cNvPr>
          <p:cNvSpPr txBox="1"/>
          <p:nvPr/>
        </p:nvSpPr>
        <p:spPr>
          <a:xfrm>
            <a:off x="4398579" y="993228"/>
            <a:ext cx="3476297" cy="369332"/>
          </a:xfrm>
          <a:prstGeom prst="rect">
            <a:avLst/>
          </a:prstGeom>
          <a:solidFill>
            <a:schemeClr val="bg1"/>
          </a:solidFill>
        </p:spPr>
        <p:txBody>
          <a:bodyPr wrap="square" rtlCol="0">
            <a:spAutoFit/>
          </a:bodyPr>
          <a:lstStyle/>
          <a:p>
            <a:endParaRPr lang="en-US" dirty="0"/>
          </a:p>
        </p:txBody>
      </p:sp>
      <p:pic>
        <p:nvPicPr>
          <p:cNvPr id="4" name="Picture 3">
            <a:extLst>
              <a:ext uri="{FF2B5EF4-FFF2-40B4-BE49-F238E27FC236}">
                <a16:creationId xmlns:a16="http://schemas.microsoft.com/office/drawing/2014/main" id="{DC4EE6E7-E580-4671-9911-89CACB5D39C0}"/>
              </a:ext>
            </a:extLst>
          </p:cNvPr>
          <p:cNvPicPr>
            <a:picLocks noChangeAspect="1"/>
          </p:cNvPicPr>
          <p:nvPr/>
        </p:nvPicPr>
        <p:blipFill>
          <a:blip r:embed="rId2"/>
          <a:stretch>
            <a:fillRect/>
          </a:stretch>
        </p:blipFill>
        <p:spPr>
          <a:xfrm>
            <a:off x="400878" y="275572"/>
            <a:ext cx="11390243" cy="6325643"/>
          </a:xfrm>
          <a:prstGeom prst="rect">
            <a:avLst/>
          </a:prstGeom>
        </p:spPr>
      </p:pic>
    </p:spTree>
    <p:extLst>
      <p:ext uri="{BB962C8B-B14F-4D97-AF65-F5344CB8AC3E}">
        <p14:creationId xmlns:p14="http://schemas.microsoft.com/office/powerpoint/2010/main" val="25617926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E3DC42C2-6B58-404C-B339-2C72808A5B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a:extLst>
              <a:ext uri="{FF2B5EF4-FFF2-40B4-BE49-F238E27FC236}">
                <a16:creationId xmlns:a16="http://schemas.microsoft.com/office/drawing/2014/main" id="{FCF82941-5589-49BF-B6B1-76122B2D0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00" y="243840"/>
            <a:ext cx="11724640" cy="6377939"/>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sp>
      <p:pic>
        <p:nvPicPr>
          <p:cNvPr id="7" name="Picture 6">
            <a:extLst>
              <a:ext uri="{FF2B5EF4-FFF2-40B4-BE49-F238E27FC236}">
                <a16:creationId xmlns:a16="http://schemas.microsoft.com/office/drawing/2014/main" id="{D781B354-D521-4315-A861-BD773A58F53A}"/>
              </a:ext>
            </a:extLst>
          </p:cNvPr>
          <p:cNvPicPr/>
          <p:nvPr/>
        </p:nvPicPr>
        <p:blipFill rotWithShape="1">
          <a:blip r:embed="rId3">
            <a:extLst>
              <a:ext uri="{28A0092B-C50C-407E-A947-70E740481C1C}">
                <a14:useLocalDpi xmlns:a14="http://schemas.microsoft.com/office/drawing/2010/main" val="0"/>
              </a:ext>
            </a:extLst>
          </a:blip>
          <a:srcRect l="5128" r="4968"/>
          <a:stretch/>
        </p:blipFill>
        <p:spPr bwMode="auto">
          <a:xfrm>
            <a:off x="349733" y="414766"/>
            <a:ext cx="7508806" cy="6012538"/>
          </a:xfrm>
          <a:prstGeom prst="rect">
            <a:avLst/>
          </a:prstGeom>
          <a:noFill/>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5BE8A780-9B46-4532-B409-8FA022B0F341}"/>
              </a:ext>
            </a:extLst>
          </p:cNvPr>
          <p:cNvSpPr txBox="1"/>
          <p:nvPr/>
        </p:nvSpPr>
        <p:spPr>
          <a:xfrm>
            <a:off x="8242852" y="3036317"/>
            <a:ext cx="3190672" cy="769441"/>
          </a:xfrm>
          <a:prstGeom prst="rect">
            <a:avLst/>
          </a:prstGeom>
          <a:noFill/>
        </p:spPr>
        <p:txBody>
          <a:bodyPr wrap="square" rtlCol="0" anchor="ctr">
            <a:spAutoFit/>
          </a:bodyPr>
          <a:lstStyle/>
          <a:p>
            <a:r>
              <a:rPr lang="en-US" sz="4400" dirty="0">
                <a:solidFill>
                  <a:schemeClr val="bg1"/>
                </a:solidFill>
                <a:latin typeface="Verdana" panose="020B0604030504040204" pitchFamily="34" charset="0"/>
                <a:ea typeface="Verdana" panose="020B0604030504040204" pitchFamily="34" charset="0"/>
              </a:rPr>
              <a:t>Thank You</a:t>
            </a:r>
          </a:p>
        </p:txBody>
      </p:sp>
    </p:spTree>
    <p:extLst>
      <p:ext uri="{BB962C8B-B14F-4D97-AF65-F5344CB8AC3E}">
        <p14:creationId xmlns:p14="http://schemas.microsoft.com/office/powerpoint/2010/main" val="1646983618"/>
      </p:ext>
    </p:extLst>
  </p:cSld>
  <p:clrMapOvr>
    <a:masterClrMapping/>
  </p:clrMapOvr>
</p:sld>
</file>

<file path=ppt/theme/theme1.xml><?xml version="1.0" encoding="utf-8"?>
<a:theme xmlns:a="http://schemas.openxmlformats.org/drawingml/2006/main" name="Basis">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TM67669924_Tourism Facet design_SL_V1.potx" id="{D0F5A3CA-A3E0-46A4-842D-54235329B036}" vid="{CC104E13-6C99-493A-BE46-C3FC9EFF07F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557C456-CC1D-4991-B397-26B0CCF834E5}">
  <ds:schemaRefs>
    <ds:schemaRef ds:uri="http://schemas.microsoft.com/office/2006/metadata/properties"/>
    <ds:schemaRef ds:uri="http://schemas.microsoft.com/office/2006/documentManagement/types"/>
    <ds:schemaRef ds:uri="http://purl.org/dc/terms/"/>
    <ds:schemaRef ds:uri="http://schemas.openxmlformats.org/package/2006/metadata/core-properties"/>
    <ds:schemaRef ds:uri="16c05727-aa75-4e4a-9b5f-8a80a1165891"/>
    <ds:schemaRef ds:uri="http://purl.org/dc/dcmitype/"/>
    <ds:schemaRef ds:uri="http://schemas.microsoft.com/office/infopath/2007/PartnerControls"/>
    <ds:schemaRef ds:uri="http://purl.org/dc/elements/1.1/"/>
    <ds:schemaRef ds:uri="71af3243-3dd4-4a8d-8c0d-dd76da1f02a5"/>
    <ds:schemaRef ds:uri="http://www.w3.org/XML/1998/namespace"/>
  </ds:schemaRefs>
</ds:datastoreItem>
</file>

<file path=customXml/itemProps2.xml><?xml version="1.0" encoding="utf-8"?>
<ds:datastoreItem xmlns:ds="http://schemas.openxmlformats.org/officeDocument/2006/customXml" ds:itemID="{76D2BE83-DF44-4303-B10A-0916C5AD396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5AD055F-6A08-4727-8DB8-D3FD1D1AA77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336</Words>
  <Application>Microsoft Office PowerPoint</Application>
  <PresentationFormat>Widescreen</PresentationFormat>
  <Paragraphs>19</Paragraphs>
  <Slides>8</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Corbel</vt:lpstr>
      <vt:lpstr>Verdana</vt:lpstr>
      <vt:lpstr>Basis</vt:lpstr>
      <vt:lpstr>Take  A  Hike</vt:lpstr>
      <vt:lpstr>Why we chose hiking?</vt:lpstr>
      <vt:lpstr>PowerPoint Presentation</vt:lpstr>
      <vt:lpstr>PowerPoint Presentation</vt:lpstr>
      <vt:lpstr>Hiking tips</vt:lpstr>
      <vt:lpstr>Project parameters needed for project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2019-06-01T05:16:32Z</dcterms:created>
  <dcterms:modified xsi:type="dcterms:W3CDTF">2019-06-04T23:17:06Z</dcterms:modified>
</cp:coreProperties>
</file>